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3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4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1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8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19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69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3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05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6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4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9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90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5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2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624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Teacher</a:t>
            </a:r>
            <a:r>
              <a:rPr lang="tr-TR" dirty="0"/>
              <a:t> </a:t>
            </a:r>
            <a:r>
              <a:rPr lang="tr-TR" dirty="0" err="1"/>
              <a:t>Interview</a:t>
            </a:r>
            <a:r>
              <a:rPr lang="tr-TR" dirty="0"/>
              <a:t>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lia</a:t>
            </a:r>
            <a:r>
              <a:rPr lang="tr-TR" dirty="0"/>
              <a:t> </a:t>
            </a:r>
            <a:r>
              <a:rPr lang="tr-TR" dirty="0" err="1"/>
              <a:t>gronberg</a:t>
            </a:r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4EED-CABA-4BDC-BCFC-4ECF29629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Calvin Dyck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6B82D55-8469-448D-9A7A-0DF93A949B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67138" y="2340769"/>
            <a:ext cx="3619500" cy="3619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4B6785-D586-4903-811A-607B2FCD0808}"/>
              </a:ext>
            </a:extLst>
          </p:cNvPr>
          <p:cNvSpPr txBox="1"/>
          <p:nvPr/>
        </p:nvSpPr>
        <p:spPr>
          <a:xfrm>
            <a:off x="352425" y="2667000"/>
            <a:ext cx="2743200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Undergraduate degree at </a:t>
            </a:r>
            <a:r>
              <a:rPr lang="en-US" dirty="0" err="1"/>
              <a:t>Biola</a:t>
            </a:r>
            <a:r>
              <a:rPr lang="en-US" dirty="0"/>
              <a:t> University</a:t>
            </a:r>
          </a:p>
          <a:p>
            <a:r>
              <a:rPr lang="en-US" dirty="0"/>
              <a:t>- Doctorate degree at University of Southern California in Musical Arts for violin performance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38E87E-DA04-47D0-A413-E633CD36492F}"/>
              </a:ext>
            </a:extLst>
          </p:cNvPr>
          <p:cNvSpPr txBox="1"/>
          <p:nvPr/>
        </p:nvSpPr>
        <p:spPr>
          <a:xfrm>
            <a:off x="7686675" y="2667000"/>
            <a:ext cx="2743200" cy="230832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- Playing since the age of 8</a:t>
            </a:r>
          </a:p>
          <a:p>
            <a:r>
              <a:rPr lang="en-US" dirty="0"/>
              <a:t>-Director of the Abbotsford Youth Orchestra</a:t>
            </a:r>
          </a:p>
          <a:p>
            <a:r>
              <a:rPr lang="en-US" dirty="0"/>
              <a:t>- Concertmaster for the Vancouver Island Symphony Orchestra</a:t>
            </a:r>
          </a:p>
        </p:txBody>
      </p:sp>
    </p:spTree>
    <p:extLst>
      <p:ext uri="{BB962C8B-B14F-4D97-AF65-F5344CB8AC3E}">
        <p14:creationId xmlns:p14="http://schemas.microsoft.com/office/powerpoint/2010/main" val="332105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A34B-B75E-4525-88E1-49A2CA0D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interview with Calvin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3B2C7-738A-41EA-A5A7-A346370DC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Why he became a music teacher</a:t>
            </a:r>
          </a:p>
          <a:p>
            <a:pPr>
              <a:buClr>
                <a:srgbClr val="8AD0D6"/>
              </a:buClr>
            </a:pPr>
            <a:r>
              <a:rPr lang="en-US" dirty="0"/>
              <a:t>His personal philosophy</a:t>
            </a:r>
          </a:p>
          <a:p>
            <a:pPr>
              <a:buClr>
                <a:srgbClr val="8AD0D6"/>
              </a:buClr>
            </a:pPr>
            <a:r>
              <a:rPr lang="en-US" dirty="0"/>
              <a:t>How his perspective changed over the years</a:t>
            </a:r>
          </a:p>
          <a:p>
            <a:pPr>
              <a:buClr>
                <a:srgbClr val="8AD0D6"/>
              </a:buClr>
            </a:pPr>
            <a:r>
              <a:rPr lang="en-US" dirty="0"/>
              <a:t>His goal as a teacher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3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5F84C-8B23-46A9-9F91-FAEA3646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 chose Calvin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72C22-2705-49F4-9D08-FECD439D6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Inspired me to pursue music as a career</a:t>
            </a:r>
          </a:p>
          <a:p>
            <a:pPr>
              <a:buClr>
                <a:srgbClr val="8AD0D6"/>
              </a:buClr>
            </a:pPr>
            <a:r>
              <a:rPr lang="en-US"/>
              <a:t>Motivated me to enjoy all aspects of music</a:t>
            </a:r>
          </a:p>
          <a:p>
            <a:pPr>
              <a:buClr>
                <a:srgbClr val="8AD0D6"/>
              </a:buClr>
            </a:pPr>
            <a:r>
              <a:rPr lang="en-US"/>
              <a:t>Pushed me to get to my full potential</a:t>
            </a:r>
          </a:p>
          <a:p>
            <a:pPr>
              <a:buClr>
                <a:srgbClr val="8AD0D6"/>
              </a:buClr>
            </a:pPr>
            <a:r>
              <a:rPr lang="en-US"/>
              <a:t>Great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96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Teacher Interview Project</vt:lpstr>
      <vt:lpstr>About Calvin Dyck</vt:lpstr>
      <vt:lpstr>My interview with Calvin</vt:lpstr>
      <vt:lpstr>Why I chose Calvin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Onur Onder</cp:lastModifiedBy>
  <cp:revision>4</cp:revision>
  <dcterms:created xsi:type="dcterms:W3CDTF">2017-04-12T06:43:19Z</dcterms:created>
  <dcterms:modified xsi:type="dcterms:W3CDTF">2017-11-01T19:45:37Z</dcterms:modified>
</cp:coreProperties>
</file>